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58" r:id="rId5"/>
    <p:sldId id="271" r:id="rId6"/>
    <p:sldId id="272" r:id="rId7"/>
    <p:sldId id="273" r:id="rId8"/>
    <p:sldId id="274" r:id="rId9"/>
    <p:sldId id="275" r:id="rId10"/>
    <p:sldId id="259" r:id="rId11"/>
    <p:sldId id="260" r:id="rId12"/>
    <p:sldId id="263" r:id="rId13"/>
    <p:sldId id="261" r:id="rId14"/>
    <p:sldId id="262" r:id="rId15"/>
    <p:sldId id="266" r:id="rId16"/>
    <p:sldId id="267" r:id="rId17"/>
    <p:sldId id="268" r:id="rId18"/>
    <p:sldId id="270" r:id="rId19"/>
    <p:sldId id="269" r:id="rId2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36AC3F-996E-42B1-8B40-A96AA6D14A67}" v="56" dt="2022-01-27T12:12:52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55" d="100"/>
          <a:sy n="55" d="100"/>
        </p:scale>
        <p:origin x="10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 cohen" userId="ea7c7ca28a93a230" providerId="LiveId" clId="{5636AC3F-996E-42B1-8B40-A96AA6D14A67}"/>
    <pc:docChg chg="undo custSel addSld delSld modSld sldOrd">
      <pc:chgData name="sher cohen" userId="ea7c7ca28a93a230" providerId="LiveId" clId="{5636AC3F-996E-42B1-8B40-A96AA6D14A67}" dt="2022-01-27T12:13:17.598" v="390" actId="1035"/>
      <pc:docMkLst>
        <pc:docMk/>
      </pc:docMkLst>
      <pc:sldChg chg="addSp modSp new mod">
        <pc:chgData name="sher cohen" userId="ea7c7ca28a93a230" providerId="LiveId" clId="{5636AC3F-996E-42B1-8B40-A96AA6D14A67}" dt="2022-01-27T12:12:07.676" v="348"/>
        <pc:sldMkLst>
          <pc:docMk/>
          <pc:sldMk cId="1971741412" sldId="256"/>
        </pc:sldMkLst>
        <pc:spChg chg="mod">
          <ac:chgData name="sher cohen" userId="ea7c7ca28a93a230" providerId="LiveId" clId="{5636AC3F-996E-42B1-8B40-A96AA6D14A67}" dt="2022-01-27T12:12:07.676" v="348"/>
          <ac:spMkLst>
            <pc:docMk/>
            <pc:sldMk cId="1971741412" sldId="256"/>
            <ac:spMk id="2" creationId="{FCA36191-33F4-4DBE-86D3-F8F0B6BB6476}"/>
          </ac:spMkLst>
        </pc:spChg>
        <pc:spChg chg="mod">
          <ac:chgData name="sher cohen" userId="ea7c7ca28a93a230" providerId="LiveId" clId="{5636AC3F-996E-42B1-8B40-A96AA6D14A67}" dt="2022-01-27T12:12:07.676" v="348"/>
          <ac:spMkLst>
            <pc:docMk/>
            <pc:sldMk cId="1971741412" sldId="256"/>
            <ac:spMk id="3" creationId="{EBB375CB-229E-4848-AA08-EF7C14E032CF}"/>
          </ac:spMkLst>
        </pc:spChg>
        <pc:spChg chg="add mod">
          <ac:chgData name="sher cohen" userId="ea7c7ca28a93a230" providerId="LiveId" clId="{5636AC3F-996E-42B1-8B40-A96AA6D14A67}" dt="2022-01-27T10:44:39.478" v="159"/>
          <ac:spMkLst>
            <pc:docMk/>
            <pc:sldMk cId="1971741412" sldId="256"/>
            <ac:spMk id="6" creationId="{FEE810A9-E193-4CA9-9B23-CDFAD43B579A}"/>
          </ac:spMkLst>
        </pc:spChg>
        <pc:picChg chg="add mod">
          <ac:chgData name="sher cohen" userId="ea7c7ca28a93a230" providerId="LiveId" clId="{5636AC3F-996E-42B1-8B40-A96AA6D14A67}" dt="2022-01-27T10:09:24.595" v="3" actId="27614"/>
          <ac:picMkLst>
            <pc:docMk/>
            <pc:sldMk cId="1971741412" sldId="256"/>
            <ac:picMk id="5" creationId="{7F23F663-F9AB-434A-A973-D41A0122E72B}"/>
          </ac:picMkLst>
        </pc:picChg>
      </pc:sldChg>
      <pc:sldChg chg="addSp delSp modSp new mod setBg delDesignElem">
        <pc:chgData name="sher cohen" userId="ea7c7ca28a93a230" providerId="LiveId" clId="{5636AC3F-996E-42B1-8B40-A96AA6D14A67}" dt="2022-01-27T12:12:07.676" v="348"/>
        <pc:sldMkLst>
          <pc:docMk/>
          <pc:sldMk cId="554945569" sldId="257"/>
        </pc:sldMkLst>
        <pc:spChg chg="del">
          <ac:chgData name="sher cohen" userId="ea7c7ca28a93a230" providerId="LiveId" clId="{5636AC3F-996E-42B1-8B40-A96AA6D14A67}" dt="2022-01-27T10:10:09.407" v="11" actId="26606"/>
          <ac:spMkLst>
            <pc:docMk/>
            <pc:sldMk cId="554945569" sldId="257"/>
            <ac:spMk id="2" creationId="{9FB37E7E-A59B-405F-8416-C2507E8EFB90}"/>
          </ac:spMkLst>
        </pc:spChg>
        <pc:spChg chg="del">
          <ac:chgData name="sher cohen" userId="ea7c7ca28a93a230" providerId="LiveId" clId="{5636AC3F-996E-42B1-8B40-A96AA6D14A67}" dt="2022-01-27T10:10:05.344" v="8"/>
          <ac:spMkLst>
            <pc:docMk/>
            <pc:sldMk cId="554945569" sldId="257"/>
            <ac:spMk id="3" creationId="{DB408855-DF62-457F-949D-FB71643A68AB}"/>
          </ac:spMkLst>
        </pc:spChg>
        <pc:spChg chg="add mod">
          <ac:chgData name="sher cohen" userId="ea7c7ca28a93a230" providerId="LiveId" clId="{5636AC3F-996E-42B1-8B40-A96AA6D14A67}" dt="2022-01-27T10:44:44.366" v="161" actId="20577"/>
          <ac:spMkLst>
            <pc:docMk/>
            <pc:sldMk cId="554945569" sldId="257"/>
            <ac:spMk id="9" creationId="{325C744A-D1C8-4D92-B55A-C3F705B830A1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554945569" sldId="257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0:09.407" v="11" actId="26606"/>
          <ac:picMkLst>
            <pc:docMk/>
            <pc:sldMk cId="554945569" sldId="257"/>
            <ac:picMk id="5" creationId="{E00CEBD2-413C-48E6-83D8-6FE239C5E479}"/>
          </ac:picMkLst>
        </pc:picChg>
        <pc:picChg chg="add del mod">
          <ac:chgData name="sher cohen" userId="ea7c7ca28a93a230" providerId="LiveId" clId="{5636AC3F-996E-42B1-8B40-A96AA6D14A67}" dt="2022-01-27T10:10:50.489" v="15"/>
          <ac:picMkLst>
            <pc:docMk/>
            <pc:sldMk cId="554945569" sldId="257"/>
            <ac:picMk id="7" creationId="{B259A5AF-3A25-4069-97F7-5B37FB130DF3}"/>
          </ac:picMkLst>
        </pc:picChg>
      </pc:sldChg>
      <pc:sldChg chg="addSp delSp modSp new mod setBg delDesignElem">
        <pc:chgData name="sher cohen" userId="ea7c7ca28a93a230" providerId="LiveId" clId="{5636AC3F-996E-42B1-8B40-A96AA6D14A67}" dt="2022-01-27T12:12:07.676" v="348"/>
        <pc:sldMkLst>
          <pc:docMk/>
          <pc:sldMk cId="2989830936" sldId="258"/>
        </pc:sldMkLst>
        <pc:spChg chg="del">
          <ac:chgData name="sher cohen" userId="ea7c7ca28a93a230" providerId="LiveId" clId="{5636AC3F-996E-42B1-8B40-A96AA6D14A67}" dt="2022-01-27T10:10:27.933" v="13" actId="26606"/>
          <ac:spMkLst>
            <pc:docMk/>
            <pc:sldMk cId="2989830936" sldId="258"/>
            <ac:spMk id="2" creationId="{E80F2D7D-3906-4BAC-A81B-71F31B057C1A}"/>
          </ac:spMkLst>
        </pc:spChg>
        <pc:spChg chg="del">
          <ac:chgData name="sher cohen" userId="ea7c7ca28a93a230" providerId="LiveId" clId="{5636AC3F-996E-42B1-8B40-A96AA6D14A67}" dt="2022-01-27T10:10:25.416" v="12"/>
          <ac:spMkLst>
            <pc:docMk/>
            <pc:sldMk cId="2989830936" sldId="258"/>
            <ac:spMk id="3" creationId="{39444347-979D-412B-BFD6-150BB5693C5D}"/>
          </ac:spMkLst>
        </pc:spChg>
        <pc:spChg chg="add mod">
          <ac:chgData name="sher cohen" userId="ea7c7ca28a93a230" providerId="LiveId" clId="{5636AC3F-996E-42B1-8B40-A96AA6D14A67}" dt="2022-01-27T10:44:59.972" v="166" actId="20577"/>
          <ac:spMkLst>
            <pc:docMk/>
            <pc:sldMk cId="2989830936" sldId="258"/>
            <ac:spMk id="7" creationId="{CFA3819A-1372-43B5-A5D4-FEEF710F7423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2989830936" sldId="258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0:27.933" v="13" actId="26606"/>
          <ac:picMkLst>
            <pc:docMk/>
            <pc:sldMk cId="2989830936" sldId="258"/>
            <ac:picMk id="5" creationId="{11886F01-DF7A-43A7-A046-2268418D2DC1}"/>
          </ac:picMkLst>
        </pc:picChg>
      </pc:sldChg>
      <pc:sldChg chg="addSp delSp modSp new mod setBg delDesignElem">
        <pc:chgData name="sher cohen" userId="ea7c7ca28a93a230" providerId="LiveId" clId="{5636AC3F-996E-42B1-8B40-A96AA6D14A67}" dt="2022-01-27T12:12:07.676" v="348"/>
        <pc:sldMkLst>
          <pc:docMk/>
          <pc:sldMk cId="1126225493" sldId="259"/>
        </pc:sldMkLst>
        <pc:spChg chg="del">
          <ac:chgData name="sher cohen" userId="ea7c7ca28a93a230" providerId="LiveId" clId="{5636AC3F-996E-42B1-8B40-A96AA6D14A67}" dt="2022-01-27T10:11:35.973" v="22" actId="26606"/>
          <ac:spMkLst>
            <pc:docMk/>
            <pc:sldMk cId="1126225493" sldId="259"/>
            <ac:spMk id="2" creationId="{CB1749DB-F0DA-4616-93F7-F74E16F70A4C}"/>
          </ac:spMkLst>
        </pc:spChg>
        <pc:spChg chg="del">
          <ac:chgData name="sher cohen" userId="ea7c7ca28a93a230" providerId="LiveId" clId="{5636AC3F-996E-42B1-8B40-A96AA6D14A67}" dt="2022-01-27T10:11:33.876" v="21"/>
          <ac:spMkLst>
            <pc:docMk/>
            <pc:sldMk cId="1126225493" sldId="259"/>
            <ac:spMk id="3" creationId="{F76FFFDC-7416-4A51-BEF8-65EC4D82A86A}"/>
          </ac:spMkLst>
        </pc:spChg>
        <pc:spChg chg="add mod">
          <ac:chgData name="sher cohen" userId="ea7c7ca28a93a230" providerId="LiveId" clId="{5636AC3F-996E-42B1-8B40-A96AA6D14A67}" dt="2022-01-27T10:45:33.020" v="180" actId="20577"/>
          <ac:spMkLst>
            <pc:docMk/>
            <pc:sldMk cId="1126225493" sldId="259"/>
            <ac:spMk id="6" creationId="{2039B307-219A-405C-8FE4-19A672C80745}"/>
          </ac:spMkLst>
        </pc:spChg>
        <pc:spChg chg="add del mod">
          <ac:chgData name="sher cohen" userId="ea7c7ca28a93a230" providerId="LiveId" clId="{5636AC3F-996E-42B1-8B40-A96AA6D14A67}" dt="2022-01-27T10:45:31.171" v="178"/>
          <ac:spMkLst>
            <pc:docMk/>
            <pc:sldMk cId="1126225493" sldId="259"/>
            <ac:spMk id="8" creationId="{E14BE255-3727-425E-B5EB-C313A6683CEA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1126225493" sldId="259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44:00.410" v="149" actId="1076"/>
          <ac:picMkLst>
            <pc:docMk/>
            <pc:sldMk cId="1126225493" sldId="259"/>
            <ac:picMk id="5" creationId="{F6B7269F-5D19-43FC-8758-7FEE6F36D30B}"/>
          </ac:picMkLst>
        </pc:picChg>
      </pc:sldChg>
      <pc:sldChg chg="addSp delSp modSp add mod setBg delDesignElem">
        <pc:chgData name="sher cohen" userId="ea7c7ca28a93a230" providerId="LiveId" clId="{5636AC3F-996E-42B1-8B40-A96AA6D14A67}" dt="2022-01-27T12:12:07.676" v="348"/>
        <pc:sldMkLst>
          <pc:docMk/>
          <pc:sldMk cId="3878097866" sldId="260"/>
        </pc:sldMkLst>
        <pc:spChg chg="del">
          <ac:chgData name="sher cohen" userId="ea7c7ca28a93a230" providerId="LiveId" clId="{5636AC3F-996E-42B1-8B40-A96AA6D14A67}" dt="2022-01-27T10:11:51.078" v="26" actId="26606"/>
          <ac:spMkLst>
            <pc:docMk/>
            <pc:sldMk cId="3878097866" sldId="260"/>
            <ac:spMk id="2" creationId="{9FB37E7E-A59B-405F-8416-C2507E8EFB90}"/>
          </ac:spMkLst>
        </pc:spChg>
        <pc:spChg chg="del">
          <ac:chgData name="sher cohen" userId="ea7c7ca28a93a230" providerId="LiveId" clId="{5636AC3F-996E-42B1-8B40-A96AA6D14A67}" dt="2022-01-27T10:11:49.027" v="25"/>
          <ac:spMkLst>
            <pc:docMk/>
            <pc:sldMk cId="3878097866" sldId="260"/>
            <ac:spMk id="3" creationId="{DB408855-DF62-457F-949D-FB71643A68AB}"/>
          </ac:spMkLst>
        </pc:spChg>
        <pc:spChg chg="add mod">
          <ac:chgData name="sher cohen" userId="ea7c7ca28a93a230" providerId="LiveId" clId="{5636AC3F-996E-42B1-8B40-A96AA6D14A67}" dt="2022-01-27T10:45:38.388" v="182" actId="20577"/>
          <ac:spMkLst>
            <pc:docMk/>
            <pc:sldMk cId="3878097866" sldId="260"/>
            <ac:spMk id="7" creationId="{0719B8CD-9A95-4B25-A4E4-6A919692A56E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3878097866" sldId="260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1:51.530" v="28" actId="962"/>
          <ac:picMkLst>
            <pc:docMk/>
            <pc:sldMk cId="3878097866" sldId="260"/>
            <ac:picMk id="5" creationId="{BA1ACB38-BEBE-45E3-8F3E-3935FE6BFDB9}"/>
          </ac:picMkLst>
        </pc:picChg>
      </pc:sldChg>
      <pc:sldChg chg="addSp delSp modSp add mod replId setBg delDesignElem">
        <pc:chgData name="sher cohen" userId="ea7c7ca28a93a230" providerId="LiveId" clId="{5636AC3F-996E-42B1-8B40-A96AA6D14A67}" dt="2022-01-27T12:12:07.676" v="348"/>
        <pc:sldMkLst>
          <pc:docMk/>
          <pc:sldMk cId="1323753957" sldId="261"/>
        </pc:sldMkLst>
        <pc:spChg chg="del">
          <ac:chgData name="sher cohen" userId="ea7c7ca28a93a230" providerId="LiveId" clId="{5636AC3F-996E-42B1-8B40-A96AA6D14A67}" dt="2022-01-27T10:12:12.081" v="32" actId="26606"/>
          <ac:spMkLst>
            <pc:docMk/>
            <pc:sldMk cId="1323753957" sldId="261"/>
            <ac:spMk id="2" creationId="{E80F2D7D-3906-4BAC-A81B-71F31B057C1A}"/>
          </ac:spMkLst>
        </pc:spChg>
        <pc:spChg chg="del">
          <ac:chgData name="sher cohen" userId="ea7c7ca28a93a230" providerId="LiveId" clId="{5636AC3F-996E-42B1-8B40-A96AA6D14A67}" dt="2022-01-27T10:12:10.136" v="31"/>
          <ac:spMkLst>
            <pc:docMk/>
            <pc:sldMk cId="1323753957" sldId="261"/>
            <ac:spMk id="3" creationId="{39444347-979D-412B-BFD6-150BB5693C5D}"/>
          </ac:spMkLst>
        </pc:spChg>
        <pc:spChg chg="add mod">
          <ac:chgData name="sher cohen" userId="ea7c7ca28a93a230" providerId="LiveId" clId="{5636AC3F-996E-42B1-8B40-A96AA6D14A67}" dt="2022-01-27T10:45:47.471" v="186" actId="20577"/>
          <ac:spMkLst>
            <pc:docMk/>
            <pc:sldMk cId="1323753957" sldId="261"/>
            <ac:spMk id="7" creationId="{15C9ABB3-5B99-47CE-8D6C-374B8B424627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1323753957" sldId="261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2:12.081" v="32" actId="26606"/>
          <ac:picMkLst>
            <pc:docMk/>
            <pc:sldMk cId="1323753957" sldId="261"/>
            <ac:picMk id="5" creationId="{CD37A65D-D062-4335-B71B-804B6F4FABD0}"/>
          </ac:picMkLst>
        </pc:picChg>
      </pc:sldChg>
      <pc:sldChg chg="addSp delSp modSp add mod replId setBg delDesignElem">
        <pc:chgData name="sher cohen" userId="ea7c7ca28a93a230" providerId="LiveId" clId="{5636AC3F-996E-42B1-8B40-A96AA6D14A67}" dt="2022-01-27T12:12:07.676" v="348"/>
        <pc:sldMkLst>
          <pc:docMk/>
          <pc:sldMk cId="1612040127" sldId="262"/>
        </pc:sldMkLst>
        <pc:spChg chg="del">
          <ac:chgData name="sher cohen" userId="ea7c7ca28a93a230" providerId="LiveId" clId="{5636AC3F-996E-42B1-8B40-A96AA6D14A67}" dt="2022-01-27T10:12:33.116" v="34" actId="26606"/>
          <ac:spMkLst>
            <pc:docMk/>
            <pc:sldMk cId="1612040127" sldId="262"/>
            <ac:spMk id="2" creationId="{CB1749DB-F0DA-4616-93F7-F74E16F70A4C}"/>
          </ac:spMkLst>
        </pc:spChg>
        <pc:spChg chg="del">
          <ac:chgData name="sher cohen" userId="ea7c7ca28a93a230" providerId="LiveId" clId="{5636AC3F-996E-42B1-8B40-A96AA6D14A67}" dt="2022-01-27T10:12:30.242" v="33"/>
          <ac:spMkLst>
            <pc:docMk/>
            <pc:sldMk cId="1612040127" sldId="262"/>
            <ac:spMk id="3" creationId="{F76FFFDC-7416-4A51-BEF8-65EC4D82A86A}"/>
          </ac:spMkLst>
        </pc:spChg>
        <pc:spChg chg="add mod">
          <ac:chgData name="sher cohen" userId="ea7c7ca28a93a230" providerId="LiveId" clId="{5636AC3F-996E-42B1-8B40-A96AA6D14A67}" dt="2022-01-27T10:45:52.020" v="188" actId="20577"/>
          <ac:spMkLst>
            <pc:docMk/>
            <pc:sldMk cId="1612040127" sldId="262"/>
            <ac:spMk id="7" creationId="{6AF95817-4130-4E1E-8575-B9B81088840B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1612040127" sldId="262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2:33.116" v="34" actId="26606"/>
          <ac:picMkLst>
            <pc:docMk/>
            <pc:sldMk cId="1612040127" sldId="262"/>
            <ac:picMk id="5" creationId="{BA6B0E3D-C7C9-409E-8624-1DFF3EB7F8BB}"/>
          </ac:picMkLst>
        </pc:picChg>
      </pc:sldChg>
      <pc:sldChg chg="addSp delSp modSp new mod setBg delDesignElem">
        <pc:chgData name="sher cohen" userId="ea7c7ca28a93a230" providerId="LiveId" clId="{5636AC3F-996E-42B1-8B40-A96AA6D14A67}" dt="2022-01-27T12:12:07.676" v="348"/>
        <pc:sldMkLst>
          <pc:docMk/>
          <pc:sldMk cId="3078186067" sldId="263"/>
        </pc:sldMkLst>
        <pc:spChg chg="del">
          <ac:chgData name="sher cohen" userId="ea7c7ca28a93a230" providerId="LiveId" clId="{5636AC3F-996E-42B1-8B40-A96AA6D14A67}" dt="2022-01-27T10:12:01.741" v="30" actId="26606"/>
          <ac:spMkLst>
            <pc:docMk/>
            <pc:sldMk cId="3078186067" sldId="263"/>
            <ac:spMk id="2" creationId="{BC67B8E4-D276-41C9-B1A9-7783422165B0}"/>
          </ac:spMkLst>
        </pc:spChg>
        <pc:spChg chg="del">
          <ac:chgData name="sher cohen" userId="ea7c7ca28a93a230" providerId="LiveId" clId="{5636AC3F-996E-42B1-8B40-A96AA6D14A67}" dt="2022-01-27T10:11:59.254" v="29"/>
          <ac:spMkLst>
            <pc:docMk/>
            <pc:sldMk cId="3078186067" sldId="263"/>
            <ac:spMk id="3" creationId="{6D1D8FE7-AD32-49DC-B2BE-90BF0B670098}"/>
          </ac:spMkLst>
        </pc:spChg>
        <pc:spChg chg="add mod">
          <ac:chgData name="sher cohen" userId="ea7c7ca28a93a230" providerId="LiveId" clId="{5636AC3F-996E-42B1-8B40-A96AA6D14A67}" dt="2022-01-27T10:45:41.329" v="184" actId="20577"/>
          <ac:spMkLst>
            <pc:docMk/>
            <pc:sldMk cId="3078186067" sldId="263"/>
            <ac:spMk id="7" creationId="{3696152D-2543-43F0-ABCF-B864167FC90B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3078186067" sldId="263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2:01.741" v="30" actId="26606"/>
          <ac:picMkLst>
            <pc:docMk/>
            <pc:sldMk cId="3078186067" sldId="263"/>
            <ac:picMk id="5" creationId="{3B9D6EA7-D467-4583-A0BC-3B7C349D2D53}"/>
          </ac:picMkLst>
        </pc:picChg>
      </pc:sldChg>
      <pc:sldChg chg="addSp delSp modSp new mod ord setBg delDesignElem">
        <pc:chgData name="sher cohen" userId="ea7c7ca28a93a230" providerId="LiveId" clId="{5636AC3F-996E-42B1-8B40-A96AA6D14A67}" dt="2022-01-27T12:12:07.676" v="348"/>
        <pc:sldMkLst>
          <pc:docMk/>
          <pc:sldMk cId="3024689152" sldId="264"/>
        </pc:sldMkLst>
        <pc:spChg chg="del">
          <ac:chgData name="sher cohen" userId="ea7c7ca28a93a230" providerId="LiveId" clId="{5636AC3F-996E-42B1-8B40-A96AA6D14A67}" dt="2022-01-27T10:10:59.420" v="20" actId="26606"/>
          <ac:spMkLst>
            <pc:docMk/>
            <pc:sldMk cId="3024689152" sldId="264"/>
            <ac:spMk id="2" creationId="{3B83A979-D80E-4EEA-8642-65C8A4783CB5}"/>
          </ac:spMkLst>
        </pc:spChg>
        <pc:spChg chg="del">
          <ac:chgData name="sher cohen" userId="ea7c7ca28a93a230" providerId="LiveId" clId="{5636AC3F-996E-42B1-8B40-A96AA6D14A67}" dt="2022-01-27T10:10:56.437" v="17"/>
          <ac:spMkLst>
            <pc:docMk/>
            <pc:sldMk cId="3024689152" sldId="264"/>
            <ac:spMk id="3" creationId="{9F2B4E3E-0809-4621-96A6-83947791E9F9}"/>
          </ac:spMkLst>
        </pc:spChg>
        <pc:spChg chg="add mod">
          <ac:chgData name="sher cohen" userId="ea7c7ca28a93a230" providerId="LiveId" clId="{5636AC3F-996E-42B1-8B40-A96AA6D14A67}" dt="2022-01-27T10:44:48.431" v="163" actId="20577"/>
          <ac:spMkLst>
            <pc:docMk/>
            <pc:sldMk cId="3024689152" sldId="264"/>
            <ac:spMk id="7" creationId="{64F106A9-EF8A-4634-85A6-632D4C67098B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3024689152" sldId="264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0:59.420" v="20" actId="26606"/>
          <ac:picMkLst>
            <pc:docMk/>
            <pc:sldMk cId="3024689152" sldId="264"/>
            <ac:picMk id="5" creationId="{12FD751C-C1CD-45C2-AC5F-68A66F8094D0}"/>
          </ac:picMkLst>
        </pc:picChg>
      </pc:sldChg>
      <pc:sldChg chg="addSp delSp modSp new del mod setBg">
        <pc:chgData name="sher cohen" userId="ea7c7ca28a93a230" providerId="LiveId" clId="{5636AC3F-996E-42B1-8B40-A96AA6D14A67}" dt="2022-01-27T10:13:40.718" v="46" actId="47"/>
        <pc:sldMkLst>
          <pc:docMk/>
          <pc:sldMk cId="2333035865" sldId="265"/>
        </pc:sldMkLst>
        <pc:spChg chg="del">
          <ac:chgData name="sher cohen" userId="ea7c7ca28a93a230" providerId="LiveId" clId="{5636AC3F-996E-42B1-8B40-A96AA6D14A67}" dt="2022-01-27T10:12:57.202" v="37" actId="26606"/>
          <ac:spMkLst>
            <pc:docMk/>
            <pc:sldMk cId="2333035865" sldId="265"/>
            <ac:spMk id="2" creationId="{BC315B66-0BC5-4E59-9AE5-E586B542E6A0}"/>
          </ac:spMkLst>
        </pc:spChg>
        <pc:spChg chg="del">
          <ac:chgData name="sher cohen" userId="ea7c7ca28a93a230" providerId="LiveId" clId="{5636AC3F-996E-42B1-8B40-A96AA6D14A67}" dt="2022-01-27T10:12:54.929" v="36"/>
          <ac:spMkLst>
            <pc:docMk/>
            <pc:sldMk cId="2333035865" sldId="265"/>
            <ac:spMk id="3" creationId="{AFC81C9E-91A2-4714-A01A-88CF1201991A}"/>
          </ac:spMkLst>
        </pc:spChg>
        <pc:spChg chg="add">
          <ac:chgData name="sher cohen" userId="ea7c7ca28a93a230" providerId="LiveId" clId="{5636AC3F-996E-42B1-8B40-A96AA6D14A67}" dt="2022-01-27T10:12:57.202" v="37" actId="26606"/>
          <ac:spMkLst>
            <pc:docMk/>
            <pc:sldMk cId="2333035865" sldId="265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2:57.202" v="37" actId="26606"/>
          <ac:picMkLst>
            <pc:docMk/>
            <pc:sldMk cId="2333035865" sldId="265"/>
            <ac:picMk id="5" creationId="{9EEAC38F-8634-4E29-A1F8-3C7DC2D87644}"/>
          </ac:picMkLst>
        </pc:picChg>
      </pc:sldChg>
      <pc:sldChg chg="addSp delSp modSp new mod setBg delDesignElem">
        <pc:chgData name="sher cohen" userId="ea7c7ca28a93a230" providerId="LiveId" clId="{5636AC3F-996E-42B1-8B40-A96AA6D14A67}" dt="2022-01-27T12:12:07.676" v="348"/>
        <pc:sldMkLst>
          <pc:docMk/>
          <pc:sldMk cId="20785177" sldId="266"/>
        </pc:sldMkLst>
        <pc:spChg chg="del">
          <ac:chgData name="sher cohen" userId="ea7c7ca28a93a230" providerId="LiveId" clId="{5636AC3F-996E-42B1-8B40-A96AA6D14A67}" dt="2022-01-27T10:13:16.859" v="40" actId="26606"/>
          <ac:spMkLst>
            <pc:docMk/>
            <pc:sldMk cId="20785177" sldId="266"/>
            <ac:spMk id="2" creationId="{C4B377AA-5F61-46AA-B6BE-46C31B30514F}"/>
          </ac:spMkLst>
        </pc:spChg>
        <pc:spChg chg="del">
          <ac:chgData name="sher cohen" userId="ea7c7ca28a93a230" providerId="LiveId" clId="{5636AC3F-996E-42B1-8B40-A96AA6D14A67}" dt="2022-01-27T10:13:14.793" v="39"/>
          <ac:spMkLst>
            <pc:docMk/>
            <pc:sldMk cId="20785177" sldId="266"/>
            <ac:spMk id="3" creationId="{3D6B5A6A-B765-4861-8750-9B6908241006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20785177" sldId="266"/>
            <ac:spMk id="10" creationId="{42A4FC2C-047E-45A5-965D-8E1E3BF09BC6}"/>
          </ac:spMkLst>
        </pc:spChg>
        <pc:spChg chg="add mod">
          <ac:chgData name="sher cohen" userId="ea7c7ca28a93a230" providerId="LiveId" clId="{5636AC3F-996E-42B1-8B40-A96AA6D14A67}" dt="2022-01-27T10:45:59.191" v="191" actId="20577"/>
          <ac:spMkLst>
            <pc:docMk/>
            <pc:sldMk cId="20785177" sldId="266"/>
            <ac:spMk id="14" creationId="{8B795425-4A0C-457F-BC59-13E389D1C0D1}"/>
          </ac:spMkLst>
        </pc:spChg>
        <pc:spChg chg="add del">
          <ac:chgData name="sher cohen" userId="ea7c7ca28a93a230" providerId="LiveId" clId="{5636AC3F-996E-42B1-8B40-A96AA6D14A67}" dt="2022-01-27T10:13:59.353" v="49" actId="26606"/>
          <ac:spMkLst>
            <pc:docMk/>
            <pc:sldMk cId="20785177" sldId="266"/>
            <ac:spMk id="15" creationId="{A9F529C3-C941-49FD-8C67-82F134F64BDB}"/>
          </ac:spMkLst>
        </pc:spChg>
        <pc:spChg chg="add del">
          <ac:chgData name="sher cohen" userId="ea7c7ca28a93a230" providerId="LiveId" clId="{5636AC3F-996E-42B1-8B40-A96AA6D14A67}" dt="2022-01-27T10:13:59.353" v="49" actId="26606"/>
          <ac:spMkLst>
            <pc:docMk/>
            <pc:sldMk cId="20785177" sldId="266"/>
            <ac:spMk id="17" creationId="{20586029-32A0-47E5-9AEC-AE3ABA6B94D0}"/>
          </ac:spMkLst>
        </pc:spChg>
        <pc:picChg chg="add mod ord">
          <ac:chgData name="sher cohen" userId="ea7c7ca28a93a230" providerId="LiveId" clId="{5636AC3F-996E-42B1-8B40-A96AA6D14A67}" dt="2022-01-27T10:13:59.353" v="49" actId="26606"/>
          <ac:picMkLst>
            <pc:docMk/>
            <pc:sldMk cId="20785177" sldId="266"/>
            <ac:picMk id="5" creationId="{4AEB0508-D889-4A30-A5F6-4B3CB341EDD2}"/>
          </ac:picMkLst>
        </pc:picChg>
        <pc:picChg chg="add del mod">
          <ac:chgData name="sher cohen" userId="ea7c7ca28a93a230" providerId="LiveId" clId="{5636AC3F-996E-42B1-8B40-A96AA6D14A67}" dt="2022-01-27T10:14:01.838" v="50"/>
          <ac:picMkLst>
            <pc:docMk/>
            <pc:sldMk cId="20785177" sldId="266"/>
            <ac:picMk id="7" creationId="{64C234BC-E4C5-4B40-8A07-76433DCE41B7}"/>
          </ac:picMkLst>
        </pc:picChg>
        <pc:picChg chg="add mod">
          <ac:chgData name="sher cohen" userId="ea7c7ca28a93a230" providerId="LiveId" clId="{5636AC3F-996E-42B1-8B40-A96AA6D14A67}" dt="2022-01-27T10:23:01.636" v="104" actId="14100"/>
          <ac:picMkLst>
            <pc:docMk/>
            <pc:sldMk cId="20785177" sldId="266"/>
            <ac:picMk id="9" creationId="{90B3DAA3-C866-4CC6-B8C2-95EA83C2BA05}"/>
          </ac:picMkLst>
        </pc:picChg>
        <pc:cxnChg chg="add del">
          <ac:chgData name="sher cohen" userId="ea7c7ca28a93a230" providerId="LiveId" clId="{5636AC3F-996E-42B1-8B40-A96AA6D14A67}" dt="2022-01-27T10:13:59.353" v="49" actId="26606"/>
          <ac:cxnSpMkLst>
            <pc:docMk/>
            <pc:sldMk cId="20785177" sldId="266"/>
            <ac:cxnSpMk id="19" creationId="{8C730EAB-A532-4295-A302-FB4B90DB9F5E}"/>
          </ac:cxnSpMkLst>
        </pc:cxnChg>
      </pc:sldChg>
      <pc:sldChg chg="addSp delSp modSp new mod setBg delDesignElem">
        <pc:chgData name="sher cohen" userId="ea7c7ca28a93a230" providerId="LiveId" clId="{5636AC3F-996E-42B1-8B40-A96AA6D14A67}" dt="2022-01-27T12:12:07.676" v="348"/>
        <pc:sldMkLst>
          <pc:docMk/>
          <pc:sldMk cId="780011607" sldId="267"/>
        </pc:sldMkLst>
        <pc:spChg chg="del">
          <ac:chgData name="sher cohen" userId="ea7c7ca28a93a230" providerId="LiveId" clId="{5636AC3F-996E-42B1-8B40-A96AA6D14A67}" dt="2022-01-27T10:13:35.843" v="45" actId="26606"/>
          <ac:spMkLst>
            <pc:docMk/>
            <pc:sldMk cId="780011607" sldId="267"/>
            <ac:spMk id="2" creationId="{ED7D6C51-687B-48EE-AEE9-D830B6CA7503}"/>
          </ac:spMkLst>
        </pc:spChg>
        <pc:spChg chg="del">
          <ac:chgData name="sher cohen" userId="ea7c7ca28a93a230" providerId="LiveId" clId="{5636AC3F-996E-42B1-8B40-A96AA6D14A67}" dt="2022-01-27T10:13:33.109" v="44"/>
          <ac:spMkLst>
            <pc:docMk/>
            <pc:sldMk cId="780011607" sldId="267"/>
            <ac:spMk id="3" creationId="{12E2CCF2-8508-4A02-8FBA-632E37A82C5D}"/>
          </ac:spMkLst>
        </pc:spChg>
        <pc:spChg chg="add del mod">
          <ac:chgData name="sher cohen" userId="ea7c7ca28a93a230" providerId="LiveId" clId="{5636AC3F-996E-42B1-8B40-A96AA6D14A67}" dt="2022-01-27T10:59:56.739" v="238" actId="478"/>
          <ac:spMkLst>
            <pc:docMk/>
            <pc:sldMk cId="780011607" sldId="267"/>
            <ac:spMk id="8" creationId="{FF82D24B-F534-4073-BEA7-5A41BB36B3CC}"/>
          </ac:spMkLst>
        </pc:spChg>
        <pc:spChg chg="add mod">
          <ac:chgData name="sher cohen" userId="ea7c7ca28a93a230" providerId="LiveId" clId="{5636AC3F-996E-42B1-8B40-A96AA6D14A67}" dt="2022-01-27T10:46:05.147" v="194" actId="20577"/>
          <ac:spMkLst>
            <pc:docMk/>
            <pc:sldMk cId="780011607" sldId="267"/>
            <ac:spMk id="9" creationId="{0EF7C803-63DD-4D4A-9EEF-B634945880F1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780011607" sldId="267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3:35.843" v="45" actId="26606"/>
          <ac:picMkLst>
            <pc:docMk/>
            <pc:sldMk cId="780011607" sldId="267"/>
            <ac:picMk id="5" creationId="{374E9ECA-0AED-40F9-847F-5939B320FA78}"/>
          </ac:picMkLst>
        </pc:picChg>
        <pc:picChg chg="add mod">
          <ac:chgData name="sher cohen" userId="ea7c7ca28a93a230" providerId="LiveId" clId="{5636AC3F-996E-42B1-8B40-A96AA6D14A67}" dt="2022-01-27T10:26:30.097" v="121" actId="1037"/>
          <ac:picMkLst>
            <pc:docMk/>
            <pc:sldMk cId="780011607" sldId="267"/>
            <ac:picMk id="7" creationId="{AE07CC36-2F0E-4AF4-A10F-265F03E7A6C1}"/>
          </ac:picMkLst>
        </pc:picChg>
        <pc:picChg chg="add del mod">
          <ac:chgData name="sher cohen" userId="ea7c7ca28a93a230" providerId="LiveId" clId="{5636AC3F-996E-42B1-8B40-A96AA6D14A67}" dt="2022-01-27T11:02:50.117" v="244" actId="478"/>
          <ac:picMkLst>
            <pc:docMk/>
            <pc:sldMk cId="780011607" sldId="267"/>
            <ac:picMk id="12" creationId="{ACCB31C2-33F2-4847-935D-18A090B03AA8}"/>
          </ac:picMkLst>
        </pc:picChg>
        <pc:picChg chg="add mod">
          <ac:chgData name="sher cohen" userId="ea7c7ca28a93a230" providerId="LiveId" clId="{5636AC3F-996E-42B1-8B40-A96AA6D14A67}" dt="2022-01-27T11:03:00.196" v="250" actId="1035"/>
          <ac:picMkLst>
            <pc:docMk/>
            <pc:sldMk cId="780011607" sldId="267"/>
            <ac:picMk id="14" creationId="{AD6FDD0C-ABDE-4D5A-B876-8FD439AD3AA4}"/>
          </ac:picMkLst>
        </pc:picChg>
      </pc:sldChg>
      <pc:sldChg chg="addSp delSp modSp new mod setBg delDesignElem">
        <pc:chgData name="sher cohen" userId="ea7c7ca28a93a230" providerId="LiveId" clId="{5636AC3F-996E-42B1-8B40-A96AA6D14A67}" dt="2022-01-27T12:12:07.676" v="348"/>
        <pc:sldMkLst>
          <pc:docMk/>
          <pc:sldMk cId="3946702338" sldId="268"/>
        </pc:sldMkLst>
        <pc:spChg chg="del">
          <ac:chgData name="sher cohen" userId="ea7c7ca28a93a230" providerId="LiveId" clId="{5636AC3F-996E-42B1-8B40-A96AA6D14A67}" dt="2022-01-27T10:14:11.422" v="52" actId="26606"/>
          <ac:spMkLst>
            <pc:docMk/>
            <pc:sldMk cId="3946702338" sldId="268"/>
            <ac:spMk id="2" creationId="{97CBBB50-EDF1-44E6-97CC-D2D66FAAF6D4}"/>
          </ac:spMkLst>
        </pc:spChg>
        <pc:spChg chg="del">
          <ac:chgData name="sher cohen" userId="ea7c7ca28a93a230" providerId="LiveId" clId="{5636AC3F-996E-42B1-8B40-A96AA6D14A67}" dt="2022-01-27T10:14:03.996" v="51"/>
          <ac:spMkLst>
            <pc:docMk/>
            <pc:sldMk cId="3946702338" sldId="268"/>
            <ac:spMk id="3" creationId="{D38E497A-2272-4796-818F-78EFA22E95C6}"/>
          </ac:spMkLst>
        </pc:spChg>
        <pc:spChg chg="add mod">
          <ac:chgData name="sher cohen" userId="ea7c7ca28a93a230" providerId="LiveId" clId="{5636AC3F-996E-42B1-8B40-A96AA6D14A67}" dt="2022-01-27T10:46:11.106" v="197" actId="20577"/>
          <ac:spMkLst>
            <pc:docMk/>
            <pc:sldMk cId="3946702338" sldId="268"/>
            <ac:spMk id="7" creationId="{88316905-5F21-42A6-93D1-D4E8CA093D7B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3946702338" sldId="268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4:11.422" v="52" actId="26606"/>
          <ac:picMkLst>
            <pc:docMk/>
            <pc:sldMk cId="3946702338" sldId="268"/>
            <ac:picMk id="5" creationId="{178F5251-6D30-49D9-BEAE-55EE3426EC91}"/>
          </ac:picMkLst>
        </pc:picChg>
      </pc:sldChg>
      <pc:sldChg chg="addSp delSp modSp new mod setBg setClrOvrMap delDesignElem">
        <pc:chgData name="sher cohen" userId="ea7c7ca28a93a230" providerId="LiveId" clId="{5636AC3F-996E-42B1-8B40-A96AA6D14A67}" dt="2022-01-27T12:13:17.598" v="390" actId="1035"/>
        <pc:sldMkLst>
          <pc:docMk/>
          <pc:sldMk cId="1148437039" sldId="269"/>
        </pc:sldMkLst>
        <pc:spChg chg="del">
          <ac:chgData name="sher cohen" userId="ea7c7ca28a93a230" providerId="LiveId" clId="{5636AC3F-996E-42B1-8B40-A96AA6D14A67}" dt="2022-01-27T10:14:30.806" v="54" actId="26606"/>
          <ac:spMkLst>
            <pc:docMk/>
            <pc:sldMk cId="1148437039" sldId="269"/>
            <ac:spMk id="2" creationId="{19BA41D8-5901-4D00-B460-2D3718291292}"/>
          </ac:spMkLst>
        </pc:spChg>
        <pc:spChg chg="del">
          <ac:chgData name="sher cohen" userId="ea7c7ca28a93a230" providerId="LiveId" clId="{5636AC3F-996E-42B1-8B40-A96AA6D14A67}" dt="2022-01-27T10:14:25.516" v="53"/>
          <ac:spMkLst>
            <pc:docMk/>
            <pc:sldMk cId="1148437039" sldId="269"/>
            <ac:spMk id="3" creationId="{F6D63FF9-65C3-4B3B-8E40-2A36F1A17767}"/>
          </ac:spMkLst>
        </pc:spChg>
        <pc:spChg chg="add del mod">
          <ac:chgData name="sher cohen" userId="ea7c7ca28a93a230" providerId="LiveId" clId="{5636AC3F-996E-42B1-8B40-A96AA6D14A67}" dt="2022-01-27T12:12:45.505" v="363" actId="478"/>
          <ac:spMkLst>
            <pc:docMk/>
            <pc:sldMk cId="1148437039" sldId="269"/>
            <ac:spMk id="7" creationId="{CBF8B9D6-8822-4899-969A-635DE9E5339A}"/>
          </ac:spMkLst>
        </pc:spChg>
        <pc:spChg chg="add mod">
          <ac:chgData name="sher cohen" userId="ea7c7ca28a93a230" providerId="LiveId" clId="{5636AC3F-996E-42B1-8B40-A96AA6D14A67}" dt="2022-01-27T12:13:17.598" v="390" actId="1035"/>
          <ac:spMkLst>
            <pc:docMk/>
            <pc:sldMk cId="1148437039" sldId="269"/>
            <ac:spMk id="8" creationId="{FBAE0CDA-6663-4D80-996B-E9303E10078F}"/>
          </ac:spMkLst>
        </pc:spChg>
        <pc:spChg chg="add del">
          <ac:chgData name="sher cohen" userId="ea7c7ca28a93a230" providerId="LiveId" clId="{5636AC3F-996E-42B1-8B40-A96AA6D14A67}" dt="2022-01-27T12:10:45.038" v="314" actId="26606"/>
          <ac:spMkLst>
            <pc:docMk/>
            <pc:sldMk cId="1148437039" sldId="269"/>
            <ac:spMk id="10" creationId="{42A4FC2C-047E-45A5-965D-8E1E3BF09BC6}"/>
          </ac:spMkLst>
        </pc:spChg>
        <pc:spChg chg="add del mod">
          <ac:chgData name="sher cohen" userId="ea7c7ca28a93a230" providerId="LiveId" clId="{5636AC3F-996E-42B1-8B40-A96AA6D14A67}" dt="2022-01-27T12:09:50.025" v="309" actId="478"/>
          <ac:spMkLst>
            <pc:docMk/>
            <pc:sldMk cId="1148437039" sldId="269"/>
            <ac:spMk id="13" creationId="{77FF9839-BACB-4430-AF32-4F70960A1AB6}"/>
          </ac:spMkLst>
        </pc:spChg>
        <pc:spChg chg="add del mod">
          <ac:chgData name="sher cohen" userId="ea7c7ca28a93a230" providerId="LiveId" clId="{5636AC3F-996E-42B1-8B40-A96AA6D14A67}" dt="2022-01-27T12:10:39.788" v="311" actId="478"/>
          <ac:spMkLst>
            <pc:docMk/>
            <pc:sldMk cId="1148437039" sldId="269"/>
            <ac:spMk id="15" creationId="{340B2512-FB2B-408C-A024-B8FE5A70A062}"/>
          </ac:spMkLst>
        </pc:spChg>
        <pc:spChg chg="add del">
          <ac:chgData name="sher cohen" userId="ea7c7ca28a93a230" providerId="LiveId" clId="{5636AC3F-996E-42B1-8B40-A96AA6D14A67}" dt="2022-01-27T12:10:55.541" v="318" actId="26606"/>
          <ac:spMkLst>
            <pc:docMk/>
            <pc:sldMk cId="1148437039" sldId="269"/>
            <ac:spMk id="22" creationId="{C0A1ED06-4733-4020-9C60-81D4D801408D}"/>
          </ac:spMkLst>
        </pc:spChg>
        <pc:spChg chg="add del">
          <ac:chgData name="sher cohen" userId="ea7c7ca28a93a230" providerId="LiveId" clId="{5636AC3F-996E-42B1-8B40-A96AA6D14A67}" dt="2022-01-27T12:10:55.541" v="318" actId="26606"/>
          <ac:spMkLst>
            <pc:docMk/>
            <pc:sldMk cId="1148437039" sldId="269"/>
            <ac:spMk id="24" creationId="{B0CA3509-3AF9-45FE-93ED-57BB5D5E8E07}"/>
          </ac:spMkLst>
        </pc:spChg>
        <pc:spChg chg="add mod">
          <ac:chgData name="sher cohen" userId="ea7c7ca28a93a230" providerId="LiveId" clId="{5636AC3F-996E-42B1-8B40-A96AA6D14A67}" dt="2022-01-27T12:13:04.908" v="367" actId="1076"/>
          <ac:spMkLst>
            <pc:docMk/>
            <pc:sldMk cId="1148437039" sldId="269"/>
            <ac:spMk id="25" creationId="{BBDA5567-4646-4163-B4BF-82EBF85A41E4}"/>
          </ac:spMkLst>
        </pc:spChg>
        <pc:spChg chg="add del">
          <ac:chgData name="sher cohen" userId="ea7c7ca28a93a230" providerId="LiveId" clId="{5636AC3F-996E-42B1-8B40-A96AA6D14A67}" dt="2022-01-27T12:10:55.536" v="317" actId="26606"/>
          <ac:spMkLst>
            <pc:docMk/>
            <pc:sldMk cId="1148437039" sldId="269"/>
            <ac:spMk id="29" creationId="{5E8D2E83-FB3A-40E7-A9E5-7AB389D612B4}"/>
          </ac:spMkLst>
        </pc:spChg>
        <pc:spChg chg="add del">
          <ac:chgData name="sher cohen" userId="ea7c7ca28a93a230" providerId="LiveId" clId="{5636AC3F-996E-42B1-8B40-A96AA6D14A67}" dt="2022-01-27T12:11:02.471" v="320" actId="26606"/>
          <ac:spMkLst>
            <pc:docMk/>
            <pc:sldMk cId="1148437039" sldId="269"/>
            <ac:spMk id="31" creationId="{B0CA3509-3AF9-45FE-93ED-57BB5D5E8E07}"/>
          </ac:spMkLst>
        </pc:spChg>
        <pc:spChg chg="add del">
          <ac:chgData name="sher cohen" userId="ea7c7ca28a93a230" providerId="LiveId" clId="{5636AC3F-996E-42B1-8B40-A96AA6D14A67}" dt="2022-01-27T12:11:02.471" v="320" actId="26606"/>
          <ac:spMkLst>
            <pc:docMk/>
            <pc:sldMk cId="1148437039" sldId="269"/>
            <ac:spMk id="32" creationId="{C0A1ED06-4733-4020-9C60-81D4D801408D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1148437039" sldId="269"/>
            <ac:spMk id="37" creationId="{96CF2A2B-0745-440C-9224-C5C6A0A4286F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1148437039" sldId="269"/>
            <ac:spMk id="39" creationId="{75BE6D6B-84C9-4D2B-97EB-773B7369EF82}"/>
          </ac:spMkLst>
        </pc:spChg>
        <pc:picChg chg="add del mod">
          <ac:chgData name="sher cohen" userId="ea7c7ca28a93a230" providerId="LiveId" clId="{5636AC3F-996E-42B1-8B40-A96AA6D14A67}" dt="2022-01-27T12:03:55.641" v="253" actId="478"/>
          <ac:picMkLst>
            <pc:docMk/>
            <pc:sldMk cId="1148437039" sldId="269"/>
            <ac:picMk id="3" creationId="{0343665D-A17C-42A2-B526-3B09DF671F95}"/>
          </ac:picMkLst>
        </pc:picChg>
        <pc:picChg chg="add del mod">
          <ac:chgData name="sher cohen" userId="ea7c7ca28a93a230" providerId="LiveId" clId="{5636AC3F-996E-42B1-8B40-A96AA6D14A67}" dt="2022-01-27T12:10:38.243" v="310" actId="478"/>
          <ac:picMkLst>
            <pc:docMk/>
            <pc:sldMk cId="1148437039" sldId="269"/>
            <ac:picMk id="5" creationId="{419A7457-D4C5-4780-88CB-68DE5819331D}"/>
          </ac:picMkLst>
        </pc:picChg>
        <pc:picChg chg="add del mod">
          <ac:chgData name="sher cohen" userId="ea7c7ca28a93a230" providerId="LiveId" clId="{5636AC3F-996E-42B1-8B40-A96AA6D14A67}" dt="2022-01-27T12:13:13.145" v="370" actId="1076"/>
          <ac:picMkLst>
            <pc:docMk/>
            <pc:sldMk cId="1148437039" sldId="269"/>
            <ac:picMk id="6" creationId="{29E1291C-12F2-4DA1-8505-84B78A4AD1E8}"/>
          </ac:picMkLst>
        </pc:picChg>
        <pc:picChg chg="add del mod">
          <ac:chgData name="sher cohen" userId="ea7c7ca28a93a230" providerId="LiveId" clId="{5636AC3F-996E-42B1-8B40-A96AA6D14A67}" dt="2022-01-27T12:08:18.275" v="300" actId="478"/>
          <ac:picMkLst>
            <pc:docMk/>
            <pc:sldMk cId="1148437039" sldId="269"/>
            <ac:picMk id="11" creationId="{2B9B83C9-CDAB-4089-99C2-8BEBC9AF3C22}"/>
          </ac:picMkLst>
        </pc:picChg>
        <pc:picChg chg="add mod ord">
          <ac:chgData name="sher cohen" userId="ea7c7ca28a93a230" providerId="LiveId" clId="{5636AC3F-996E-42B1-8B40-A96AA6D14A67}" dt="2022-01-27T12:11:02.471" v="320" actId="26606"/>
          <ac:picMkLst>
            <pc:docMk/>
            <pc:sldMk cId="1148437039" sldId="269"/>
            <ac:picMk id="17" creationId="{C263DD2F-1B5F-48AB-92EB-1852FA909FA1}"/>
          </ac:picMkLst>
        </pc:picChg>
      </pc:sldChg>
      <pc:sldChg chg="addSp delSp modSp new mod setBg delDesignElem">
        <pc:chgData name="sher cohen" userId="ea7c7ca28a93a230" providerId="LiveId" clId="{5636AC3F-996E-42B1-8B40-A96AA6D14A67}" dt="2022-01-27T12:12:07.676" v="348"/>
        <pc:sldMkLst>
          <pc:docMk/>
          <pc:sldMk cId="833528366" sldId="270"/>
        </pc:sldMkLst>
        <pc:spChg chg="del">
          <ac:chgData name="sher cohen" userId="ea7c7ca28a93a230" providerId="LiveId" clId="{5636AC3F-996E-42B1-8B40-A96AA6D14A67}" dt="2022-01-27T10:14:53.495" v="59" actId="26606"/>
          <ac:spMkLst>
            <pc:docMk/>
            <pc:sldMk cId="833528366" sldId="270"/>
            <ac:spMk id="2" creationId="{9B1A8B91-0401-4323-A41B-82B1ACB85B0B}"/>
          </ac:spMkLst>
        </pc:spChg>
        <pc:spChg chg="del">
          <ac:chgData name="sher cohen" userId="ea7c7ca28a93a230" providerId="LiveId" clId="{5636AC3F-996E-42B1-8B40-A96AA6D14A67}" dt="2022-01-27T10:14:47.480" v="58"/>
          <ac:spMkLst>
            <pc:docMk/>
            <pc:sldMk cId="833528366" sldId="270"/>
            <ac:spMk id="3" creationId="{E084DFAA-EE72-45C8-A090-90F53F349FCC}"/>
          </ac:spMkLst>
        </pc:spChg>
        <pc:spChg chg="add mod">
          <ac:chgData name="sher cohen" userId="ea7c7ca28a93a230" providerId="LiveId" clId="{5636AC3F-996E-42B1-8B40-A96AA6D14A67}" dt="2022-01-27T10:46:16.651" v="200" actId="20577"/>
          <ac:spMkLst>
            <pc:docMk/>
            <pc:sldMk cId="833528366" sldId="270"/>
            <ac:spMk id="9" creationId="{0000652F-1D9C-4F21-88D2-7D1B4C2F6AB8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833528366" sldId="270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4:53.495" v="59" actId="26606"/>
          <ac:picMkLst>
            <pc:docMk/>
            <pc:sldMk cId="833528366" sldId="270"/>
            <ac:picMk id="5" creationId="{66E92D76-2115-4738-83C8-6684AEC80461}"/>
          </ac:picMkLst>
        </pc:picChg>
        <pc:picChg chg="add mod">
          <ac:chgData name="sher cohen" userId="ea7c7ca28a93a230" providerId="LiveId" clId="{5636AC3F-996E-42B1-8B40-A96AA6D14A67}" dt="2022-01-27T10:34:40.101" v="131" actId="14100"/>
          <ac:picMkLst>
            <pc:docMk/>
            <pc:sldMk cId="833528366" sldId="270"/>
            <ac:picMk id="7" creationId="{55FB08D4-8F32-402C-A48A-029EE0528FC2}"/>
          </ac:picMkLst>
        </pc:picChg>
      </pc:sldChg>
      <pc:sldChg chg="addSp delSp modSp new mod ord setBg delDesignElem">
        <pc:chgData name="sher cohen" userId="ea7c7ca28a93a230" providerId="LiveId" clId="{5636AC3F-996E-42B1-8B40-A96AA6D14A67}" dt="2022-01-27T12:12:07.676" v="348"/>
        <pc:sldMkLst>
          <pc:docMk/>
          <pc:sldMk cId="3232597937" sldId="271"/>
        </pc:sldMkLst>
        <pc:spChg chg="del">
          <ac:chgData name="sher cohen" userId="ea7c7ca28a93a230" providerId="LiveId" clId="{5636AC3F-996E-42B1-8B40-A96AA6D14A67}" dt="2022-01-27T10:15:23.075" v="63" actId="26606"/>
          <ac:spMkLst>
            <pc:docMk/>
            <pc:sldMk cId="3232597937" sldId="271"/>
            <ac:spMk id="2" creationId="{34E1BB4E-AAE1-4B3A-83CD-012494EC0FE8}"/>
          </ac:spMkLst>
        </pc:spChg>
        <pc:spChg chg="del">
          <ac:chgData name="sher cohen" userId="ea7c7ca28a93a230" providerId="LiveId" clId="{5636AC3F-996E-42B1-8B40-A96AA6D14A67}" dt="2022-01-27T10:15:19.037" v="60"/>
          <ac:spMkLst>
            <pc:docMk/>
            <pc:sldMk cId="3232597937" sldId="271"/>
            <ac:spMk id="3" creationId="{AAB1C0ED-8A5B-4570-A5B4-B47AD22879F1}"/>
          </ac:spMkLst>
        </pc:spChg>
        <pc:spChg chg="add mod">
          <ac:chgData name="sher cohen" userId="ea7c7ca28a93a230" providerId="LiveId" clId="{5636AC3F-996E-42B1-8B40-A96AA6D14A67}" dt="2022-01-27T10:45:04.417" v="168" actId="20577"/>
          <ac:spMkLst>
            <pc:docMk/>
            <pc:sldMk cId="3232597937" sldId="271"/>
            <ac:spMk id="7" creationId="{D1265C7E-D6DA-449F-969F-B332922C72C4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3232597937" sldId="271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5:23.075" v="63" actId="26606"/>
          <ac:picMkLst>
            <pc:docMk/>
            <pc:sldMk cId="3232597937" sldId="271"/>
            <ac:picMk id="5" creationId="{69E4092B-093D-42D2-B802-CEAF8F657FFB}"/>
          </ac:picMkLst>
        </pc:picChg>
      </pc:sldChg>
      <pc:sldChg chg="addSp delSp modSp new mod ord setBg delDesignElem">
        <pc:chgData name="sher cohen" userId="ea7c7ca28a93a230" providerId="LiveId" clId="{5636AC3F-996E-42B1-8B40-A96AA6D14A67}" dt="2022-01-27T12:12:07.676" v="348"/>
        <pc:sldMkLst>
          <pc:docMk/>
          <pc:sldMk cId="2811834758" sldId="272"/>
        </pc:sldMkLst>
        <pc:spChg chg="del">
          <ac:chgData name="sher cohen" userId="ea7c7ca28a93a230" providerId="LiveId" clId="{5636AC3F-996E-42B1-8B40-A96AA6D14A67}" dt="2022-01-27T10:15:40.166" v="67" actId="26606"/>
          <ac:spMkLst>
            <pc:docMk/>
            <pc:sldMk cId="2811834758" sldId="272"/>
            <ac:spMk id="2" creationId="{8D80132B-5F4E-4B0F-AAC2-BA6B9FE58CFB}"/>
          </ac:spMkLst>
        </pc:spChg>
        <pc:spChg chg="del">
          <ac:chgData name="sher cohen" userId="ea7c7ca28a93a230" providerId="LiveId" clId="{5636AC3F-996E-42B1-8B40-A96AA6D14A67}" dt="2022-01-27T10:15:31.377" v="64"/>
          <ac:spMkLst>
            <pc:docMk/>
            <pc:sldMk cId="2811834758" sldId="272"/>
            <ac:spMk id="3" creationId="{5007BE14-87FB-43D7-A2BB-DF52B4429BFD}"/>
          </ac:spMkLst>
        </pc:spChg>
        <pc:spChg chg="add mod">
          <ac:chgData name="sher cohen" userId="ea7c7ca28a93a230" providerId="LiveId" clId="{5636AC3F-996E-42B1-8B40-A96AA6D14A67}" dt="2022-01-27T10:45:10.682" v="170" actId="20577"/>
          <ac:spMkLst>
            <pc:docMk/>
            <pc:sldMk cId="2811834758" sldId="272"/>
            <ac:spMk id="7" creationId="{ABB48689-54E6-4707-8303-B3658804E3EC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2811834758" sldId="272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5:40.166" v="67" actId="26606"/>
          <ac:picMkLst>
            <pc:docMk/>
            <pc:sldMk cId="2811834758" sldId="272"/>
            <ac:picMk id="5" creationId="{EFBD27CB-77C2-4F3D-9D77-28E0787EA9FA}"/>
          </ac:picMkLst>
        </pc:picChg>
      </pc:sldChg>
      <pc:sldChg chg="addSp delSp modSp new mod ord setBg delDesignElem">
        <pc:chgData name="sher cohen" userId="ea7c7ca28a93a230" providerId="LiveId" clId="{5636AC3F-996E-42B1-8B40-A96AA6D14A67}" dt="2022-01-27T12:12:07.676" v="348"/>
        <pc:sldMkLst>
          <pc:docMk/>
          <pc:sldMk cId="2632654121" sldId="273"/>
        </pc:sldMkLst>
        <pc:spChg chg="del">
          <ac:chgData name="sher cohen" userId="ea7c7ca28a93a230" providerId="LiveId" clId="{5636AC3F-996E-42B1-8B40-A96AA6D14A67}" dt="2022-01-27T10:16:13.118" v="72" actId="26606"/>
          <ac:spMkLst>
            <pc:docMk/>
            <pc:sldMk cId="2632654121" sldId="273"/>
            <ac:spMk id="2" creationId="{BFC357F8-53A1-41DC-A003-3A9803BC680C}"/>
          </ac:spMkLst>
        </pc:spChg>
        <pc:spChg chg="del">
          <ac:chgData name="sher cohen" userId="ea7c7ca28a93a230" providerId="LiveId" clId="{5636AC3F-996E-42B1-8B40-A96AA6D14A67}" dt="2022-01-27T10:16:09.868" v="69"/>
          <ac:spMkLst>
            <pc:docMk/>
            <pc:sldMk cId="2632654121" sldId="273"/>
            <ac:spMk id="3" creationId="{D09F59E0-B351-46FF-89AC-0FA4EA1AF90D}"/>
          </ac:spMkLst>
        </pc:spChg>
        <pc:spChg chg="add mod">
          <ac:chgData name="sher cohen" userId="ea7c7ca28a93a230" providerId="LiveId" clId="{5636AC3F-996E-42B1-8B40-A96AA6D14A67}" dt="2022-01-27T10:45:17.792" v="172" actId="20577"/>
          <ac:spMkLst>
            <pc:docMk/>
            <pc:sldMk cId="2632654121" sldId="273"/>
            <ac:spMk id="7" creationId="{E3AE1948-E8D5-479C-8B29-8F7CE65FDCA5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2632654121" sldId="273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6:13.118" v="72" actId="26606"/>
          <ac:picMkLst>
            <pc:docMk/>
            <pc:sldMk cId="2632654121" sldId="273"/>
            <ac:picMk id="5" creationId="{AA182DAF-82AB-4C8C-957A-61AAE5B11BCC}"/>
          </ac:picMkLst>
        </pc:picChg>
      </pc:sldChg>
      <pc:sldChg chg="addSp delSp modSp new mod ord setBg delDesignElem">
        <pc:chgData name="sher cohen" userId="ea7c7ca28a93a230" providerId="LiveId" clId="{5636AC3F-996E-42B1-8B40-A96AA6D14A67}" dt="2022-01-27T12:12:07.676" v="348"/>
        <pc:sldMkLst>
          <pc:docMk/>
          <pc:sldMk cId="76132995" sldId="274"/>
        </pc:sldMkLst>
        <pc:spChg chg="del">
          <ac:chgData name="sher cohen" userId="ea7c7ca28a93a230" providerId="LiveId" clId="{5636AC3F-996E-42B1-8B40-A96AA6D14A67}" dt="2022-01-27T10:16:40.707" v="78" actId="26606"/>
          <ac:spMkLst>
            <pc:docMk/>
            <pc:sldMk cId="76132995" sldId="274"/>
            <ac:spMk id="2" creationId="{90E14EC4-7718-48A4-B39D-F8EE3B1C83C2}"/>
          </ac:spMkLst>
        </pc:spChg>
        <pc:spChg chg="del">
          <ac:chgData name="sher cohen" userId="ea7c7ca28a93a230" providerId="LiveId" clId="{5636AC3F-996E-42B1-8B40-A96AA6D14A67}" dt="2022-01-27T10:16:38.289" v="77"/>
          <ac:spMkLst>
            <pc:docMk/>
            <pc:sldMk cId="76132995" sldId="274"/>
            <ac:spMk id="3" creationId="{6FE336A5-C2F2-4AD5-BFFF-67B9965D5D97}"/>
          </ac:spMkLst>
        </pc:spChg>
        <pc:spChg chg="add mod">
          <ac:chgData name="sher cohen" userId="ea7c7ca28a93a230" providerId="LiveId" clId="{5636AC3F-996E-42B1-8B40-A96AA6D14A67}" dt="2022-01-27T10:45:23.821" v="174" actId="20577"/>
          <ac:spMkLst>
            <pc:docMk/>
            <pc:sldMk cId="76132995" sldId="274"/>
            <ac:spMk id="7" creationId="{44A8A935-0D3F-4D02-8978-D90306361D81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76132995" sldId="274"/>
            <ac:spMk id="10" creationId="{42A4FC2C-047E-45A5-965D-8E1E3BF09BC6}"/>
          </ac:spMkLst>
        </pc:spChg>
        <pc:picChg chg="add mod modCrop">
          <ac:chgData name="sher cohen" userId="ea7c7ca28a93a230" providerId="LiveId" clId="{5636AC3F-996E-42B1-8B40-A96AA6D14A67}" dt="2022-01-27T10:52:00.497" v="232" actId="14100"/>
          <ac:picMkLst>
            <pc:docMk/>
            <pc:sldMk cId="76132995" sldId="274"/>
            <ac:picMk id="5" creationId="{BE2C8F8E-3E4F-4376-9EF9-C660922B30E7}"/>
          </ac:picMkLst>
        </pc:picChg>
      </pc:sldChg>
      <pc:sldChg chg="add del">
        <pc:chgData name="sher cohen" userId="ea7c7ca28a93a230" providerId="LiveId" clId="{5636AC3F-996E-42B1-8B40-A96AA6D14A67}" dt="2022-01-27T10:16:20.244" v="74" actId="47"/>
        <pc:sldMkLst>
          <pc:docMk/>
          <pc:sldMk cId="2480394369" sldId="274"/>
        </pc:sldMkLst>
      </pc:sldChg>
      <pc:sldChg chg="addSp delSp modSp new mod ord setBg delDesignElem">
        <pc:chgData name="sher cohen" userId="ea7c7ca28a93a230" providerId="LiveId" clId="{5636AC3F-996E-42B1-8B40-A96AA6D14A67}" dt="2022-01-27T12:12:07.676" v="348"/>
        <pc:sldMkLst>
          <pc:docMk/>
          <pc:sldMk cId="3807871439" sldId="275"/>
        </pc:sldMkLst>
        <pc:spChg chg="del">
          <ac:chgData name="sher cohen" userId="ea7c7ca28a93a230" providerId="LiveId" clId="{5636AC3F-996E-42B1-8B40-A96AA6D14A67}" dt="2022-01-27T10:16:51.656" v="80" actId="26606"/>
          <ac:spMkLst>
            <pc:docMk/>
            <pc:sldMk cId="3807871439" sldId="275"/>
            <ac:spMk id="2" creationId="{B153F656-E60A-4CAB-9002-60F27318DB1B}"/>
          </ac:spMkLst>
        </pc:spChg>
        <pc:spChg chg="del">
          <ac:chgData name="sher cohen" userId="ea7c7ca28a93a230" providerId="LiveId" clId="{5636AC3F-996E-42B1-8B40-A96AA6D14A67}" dt="2022-01-27T10:16:49.397" v="79"/>
          <ac:spMkLst>
            <pc:docMk/>
            <pc:sldMk cId="3807871439" sldId="275"/>
            <ac:spMk id="3" creationId="{B4E1846F-FCC8-4BC7-8A3F-757BC2243366}"/>
          </ac:spMkLst>
        </pc:spChg>
        <pc:spChg chg="add mod">
          <ac:chgData name="sher cohen" userId="ea7c7ca28a93a230" providerId="LiveId" clId="{5636AC3F-996E-42B1-8B40-A96AA6D14A67}" dt="2022-01-27T10:45:27.884" v="176" actId="20577"/>
          <ac:spMkLst>
            <pc:docMk/>
            <pc:sldMk cId="3807871439" sldId="275"/>
            <ac:spMk id="9" creationId="{D920467D-76D1-42AE-98B3-64C2F60C051B}"/>
          </ac:spMkLst>
        </pc:spChg>
        <pc:spChg chg="add del">
          <ac:chgData name="sher cohen" userId="ea7c7ca28a93a230" providerId="LiveId" clId="{5636AC3F-996E-42B1-8B40-A96AA6D14A67}" dt="2022-01-27T12:12:07.676" v="348"/>
          <ac:spMkLst>
            <pc:docMk/>
            <pc:sldMk cId="3807871439" sldId="275"/>
            <ac:spMk id="10" creationId="{42A4FC2C-047E-45A5-965D-8E1E3BF09BC6}"/>
          </ac:spMkLst>
        </pc:spChg>
        <pc:picChg chg="add mod">
          <ac:chgData name="sher cohen" userId="ea7c7ca28a93a230" providerId="LiveId" clId="{5636AC3F-996E-42B1-8B40-A96AA6D14A67}" dt="2022-01-27T10:16:51.843" v="82" actId="962"/>
          <ac:picMkLst>
            <pc:docMk/>
            <pc:sldMk cId="3807871439" sldId="275"/>
            <ac:picMk id="5" creationId="{1280B65E-4FDD-4A7C-B371-4F86893535AE}"/>
          </ac:picMkLst>
        </pc:picChg>
        <pc:picChg chg="add mod">
          <ac:chgData name="sher cohen" userId="ea7c7ca28a93a230" providerId="LiveId" clId="{5636AC3F-996E-42B1-8B40-A96AA6D14A67}" dt="2022-01-27T10:42:26.416" v="139" actId="1076"/>
          <ac:picMkLst>
            <pc:docMk/>
            <pc:sldMk cId="3807871439" sldId="275"/>
            <ac:picMk id="7" creationId="{73DBDFC7-AB54-4724-9DF0-9578436520F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61DC9B5-E510-492E-88EB-12920F9162AA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860128A-0B50-4BC6-81C8-23B8912DE11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637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128A-0B50-4BC6-81C8-23B8912DE114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6695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0128A-0B50-4BC6-81C8-23B8912DE114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8940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319BF7-E2E9-486D-AC56-082A85A45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2FF92631-94CE-4C2E-8755-4BFFADD2C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67A595B-F9D8-4E5F-8900-691EC67C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542FC79-367B-4353-9D36-F318ECEC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D9733C-F46D-4EB8-B337-FFFEDC06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0868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C3818A7-1D25-49CE-BF42-EF5457D4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E684A66-333B-48DF-8EF4-4F3D71855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229C644-1B29-4E2B-9A6B-0C574CBF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E8C6312-0CD6-495B-B3BF-54A6D73E1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499289-D4AB-40EE-8FF3-E7AEFC849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535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1E08F11D-5DD5-4DA1-8D56-F2E2FCFB8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94CE0A1-658E-484C-83A9-3F53B471D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3EBC7F3-8123-4EE4-8829-0CE99234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08FE924-0CD4-41FD-83BF-C499BC10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CED9572-2D61-406D-88D9-9E6EF308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882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16A7B0-5AC0-4890-880E-A08D15636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FC5ABEE-9356-48A1-BF27-59DD9E2C7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00C4F8F-B038-48F8-948B-7B8114EF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8BEB214-EEAD-45E4-9E2D-2B7A9D7D2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0DB8A97-6B61-424A-9E3D-05800FA7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1069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2CF8A5-6922-4F9F-B554-8305B19AD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51C5F02-59F7-4930-85A4-00FC05A27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6A6BD76-BE97-4FCE-B41F-66D1EC938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F28E1AC-6F40-4AFA-BF54-98C9B1BF2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0948D60-7219-4B47-82A7-890E65131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9407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043E52B-6139-4AC4-AB2C-B14CD8E1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690845F-9B63-4AEB-95F8-07311B5F8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46C3E2D-4FC7-47D2-A368-1B3F225D9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0C6363A-8B49-4DA0-9A72-6562A67B1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6AEEE5E-38E5-4CE5-A746-FF394C2E8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1918C7B-1C23-4D64-83E3-E61D66C0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2517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A97813D-3796-4850-8DB4-62BB45F8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6CD4E61-6600-4634-891B-F290E1C97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6FB0222-2C9E-44F2-B5F6-DD2D0FB46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7C32411-C5A3-4B7D-B3CC-B9B945B64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3FD7BC3C-E66F-46A4-BB0F-2F1CC1187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B67F70A-48ED-43F6-B9B7-8C50AA73B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FBE9A3AA-E670-40D0-8DE3-30181588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4E786D9-00D8-4B34-9448-5E51FD0B0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684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408C8C-C2A3-4419-82C1-46860B90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B3F00B6-D30A-4C7A-9F20-1F953203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99D65B6-BBC8-4601-B26A-D2EE9618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3E6A208F-04CD-4407-A5C2-DB84F6CC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6028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08B9E523-A936-482B-BE78-0B589570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F5E6847-EF97-4FEC-9FE0-217CAD98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3DE8A5C6-6844-4BBA-81B6-0E7AB33E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36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FB81D4-BC74-4D8B-89C5-68CA9531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0776FEB-D20A-4FB2-92BD-7BC2801B6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2043854E-B6EA-408E-863B-C0BCEE4E8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6C19D1B-4C92-46CA-BFE5-42A047A3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20CB250-7138-4B54-BC2D-F17471F7E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AC69EBA-4D62-455B-B5D9-569ED93EC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24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48F7CFE-5857-4D79-9822-498687C7C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96E554B-077B-4126-B2EE-CBB689B93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8BA870D-5BA3-42CB-A4B2-E70F8435B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A46F64A-A9A4-411C-9AF0-73F9E13E8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8A87991-3EB2-4B5E-A6E8-3EC61C26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7D17057-5080-4C17-8F81-331BC6E3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44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FBA8DFE-73EB-4BCE-95E0-33490E94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FE9D97B-C815-4C4A-AC4D-7A76B0D75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C3C178C-6396-4B34-A9D8-9D290D38F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477E1-3CE4-44AB-8A52-2F54E536E788}" type="datetimeFigureOut">
              <a:rPr lang="he-IL" smtClean="0"/>
              <a:t>כ"ה/שבט/תשפ"ב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A5E71AB-B818-41E8-BCC3-E925CE134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066FEA9-096B-4D62-8144-E8C536C94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43E1B-1548-408B-B4A4-90A44CD85B1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456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CA36191-33F4-4DBE-86D3-F8F0B6BB6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EBB375CB-229E-4848-AA08-EF7C14E032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7F23F663-F9AB-434A-A973-D41A0122E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FEE810A9-E193-4CA9-9B23-CDFAD43B579A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71741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F6B7269F-5D19-43FC-8758-7FEE6F36D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2039B307-219A-405C-8FE4-19A672C80745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2622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 descr="תמונה שמכילה טקסט, כרטיס ביקור&#10;&#10;התיאור נוצר באופן אוטומטי">
            <a:extLst>
              <a:ext uri="{FF2B5EF4-FFF2-40B4-BE49-F238E27FC236}">
                <a16:creationId xmlns:a16="http://schemas.microsoft.com/office/drawing/2014/main" id="{BA1ACB38-BEBE-45E3-8F3E-3935FE6BF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719B8CD-9A95-4B25-A4E4-6A919692A56E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87809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3B9D6EA7-D467-4583-A0BC-3B7C349D2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696152D-2543-43F0-ABCF-B864167FC90B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07818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CD37A65D-D062-4335-B71B-804B6F4FA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5C9ABB3-5B99-47CE-8D6C-374B8B424627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323753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BA6B0E3D-C7C9-409E-8624-1DFF3EB7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AF95817-4130-4E1E-8575-B9B81088840B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61204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4AEB0508-D889-4A30-A5F6-4B3CB341ED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0B3DAA3-C866-4CC6-B8C2-95EA83C2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837" y="1888954"/>
            <a:ext cx="5686788" cy="4280352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8B795425-4A0C-457F-BC59-13E389D1C0D1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785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374E9ECA-0AED-40F9-847F-5939B320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AE07CC36-2F0E-4AF4-A10F-265F03E7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647" y="1935403"/>
            <a:ext cx="5779275" cy="4326501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EF7C803-63DD-4D4A-9EEF-B634945880F1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16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F82D24B-F534-4073-BEA7-5A41BB36B3CC}"/>
              </a:ext>
            </a:extLst>
          </p:cNvPr>
          <p:cNvSpPr txBox="1"/>
          <p:nvPr/>
        </p:nvSpPr>
        <p:spPr>
          <a:xfrm>
            <a:off x="270078" y="4488481"/>
            <a:ext cx="5131533" cy="1493597"/>
          </a:xfrm>
          <a:prstGeom prst="rect">
            <a:avLst/>
          </a:prstGeom>
          <a:solidFill>
            <a:schemeClr val="tx1"/>
          </a:solidFill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D6FDD0C-ABDE-4D5A-B876-8FD439AD3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53" y="3712705"/>
            <a:ext cx="4928479" cy="14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1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78F5251-6D30-49D9-BEAE-55EE3426E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8316905-5F21-42A6-93D1-D4E8CA093D7B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4670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66E92D76-2115-4738-83C8-6684AEC80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5FB08D4-8F32-402C-A48A-029EE052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22714"/>
            <a:ext cx="5721753" cy="4289661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0000652F-1D9C-4F21-88D2-7D1B4C2F6AB8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833528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C263DD2F-1B5F-48AB-92EB-1852FA909F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29E1291C-12F2-4DA1-8505-84B78A4AD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23" y="3652118"/>
            <a:ext cx="5449253" cy="3053795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FBAE0CDA-6663-4D80-996B-E9303E10078F}"/>
              </a:ext>
            </a:extLst>
          </p:cNvPr>
          <p:cNvSpPr txBox="1"/>
          <p:nvPr/>
        </p:nvSpPr>
        <p:spPr>
          <a:xfrm>
            <a:off x="728813" y="6466687"/>
            <a:ext cx="1944938" cy="21607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1">
            <a:spAutoFit/>
          </a:bodyPr>
          <a:lstStyle/>
          <a:p>
            <a:endParaRPr lang="he-IL" sz="1000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BBDA5567-4646-4163-B4BF-82EBF85A41E4}"/>
              </a:ext>
            </a:extLst>
          </p:cNvPr>
          <p:cNvSpPr txBox="1"/>
          <p:nvPr/>
        </p:nvSpPr>
        <p:spPr>
          <a:xfrm>
            <a:off x="-176434" y="6457880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14843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00CEBD2-413C-48E6-83D8-6FE239C5E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25C744A-D1C8-4D92-B55A-C3F705B830A1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54945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2FD751C-C1CD-45C2-AC5F-68A66F809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4F106A9-EF8A-4634-85A6-632D4C67098B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24689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11886F01-DF7A-43A7-A046-2268418D2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FA3819A-1372-43B5-A5D4-FEEF710F7423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8983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9E4092B-093D-42D2-B802-CEAF8F657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1265C7E-D6DA-449F-969F-B332922C72C4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32597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EFBD27CB-77C2-4F3D-9D77-28E0787EA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BB48689-54E6-4707-8303-B3658804E3EC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1183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AA182DAF-82AB-4C8C-957A-61AAE5B11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E3AE1948-E8D5-479C-8B29-8F7CE65FDCA5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32654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BE2C8F8E-3E4F-4376-9EF9-C660922B3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" b="605"/>
          <a:stretch/>
        </p:blipFill>
        <p:spPr>
          <a:xfrm>
            <a:off x="-1504" y="-16009"/>
            <a:ext cx="12191980" cy="6874009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44A8A935-0D3F-4D02-8978-D90306361D81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613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מציין מיקום תוכן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1280B65E-4FDD-4A7C-B371-4F8689353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3DBDFC7-AB54-4724-9DF0-957843652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34" y="2182252"/>
            <a:ext cx="10513305" cy="1699104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D920467D-76D1-42AE-98B3-64C2F60C051B}"/>
              </a:ext>
            </a:extLst>
          </p:cNvPr>
          <p:cNvSpPr txBox="1"/>
          <p:nvPr/>
        </p:nvSpPr>
        <p:spPr>
          <a:xfrm>
            <a:off x="-138898" y="6456608"/>
            <a:ext cx="58397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80787143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</TotalTime>
  <Words>21</Words>
  <Application>Microsoft Office PowerPoint</Application>
  <PresentationFormat>מסך רחב</PresentationFormat>
  <Paragraphs>21</Paragraphs>
  <Slides>19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sher cohen</dc:creator>
  <cp:lastModifiedBy>sher cohen</cp:lastModifiedBy>
  <cp:revision>1</cp:revision>
  <dcterms:created xsi:type="dcterms:W3CDTF">2022-01-27T10:07:38Z</dcterms:created>
  <dcterms:modified xsi:type="dcterms:W3CDTF">2022-01-27T12:13:21Z</dcterms:modified>
</cp:coreProperties>
</file>